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s8rFsmhNT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s8rFsmhNTc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j0l7iGKh8g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Yj0l7iGKh8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-v1RyLNWU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WHyvubVdPA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UoR5E80qQ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UoR5E80qQE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_X5C6e3Ze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Qup41ESs2w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Marvel vs DC =Happy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Comic Nerds Roll Out…………….the money $$$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4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Captain America </a:t>
            </a:r>
            <a:r>
              <a:rPr lang="en-US" dirty="0" smtClean="0"/>
              <a:t>1990</a:t>
            </a:r>
            <a:endParaRPr lang="en-US" dirty="0"/>
          </a:p>
        </p:txBody>
      </p:sp>
      <p:pic>
        <p:nvPicPr>
          <p:cNvPr id="8" name="cs8rFsmhNTc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97275" y="243363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$$$$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679886"/>
            <a:ext cx="10394707" cy="1997540"/>
          </a:xfrm>
        </p:spPr>
        <p:txBody>
          <a:bodyPr/>
          <a:lstStyle/>
          <a:p>
            <a:r>
              <a:rPr lang="en-US" dirty="0" smtClean="0"/>
              <a:t>Thanks to movies like spider man, Iron man, the Avengers, Batman Begins, </a:t>
            </a:r>
            <a:r>
              <a:rPr lang="en-US" dirty="0" err="1" smtClean="0"/>
              <a:t>etc</a:t>
            </a:r>
            <a:r>
              <a:rPr lang="en-US" dirty="0" smtClean="0"/>
              <a:t> superheroes/comic books have impacted America greatly.</a:t>
            </a:r>
          </a:p>
          <a:p>
            <a:r>
              <a:rPr lang="en-US" dirty="0" err="1" smtClean="0"/>
              <a:t>Boxoffice</a:t>
            </a:r>
            <a:r>
              <a:rPr lang="en-US" dirty="0" smtClean="0"/>
              <a:t> results: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481827"/>
              </p:ext>
            </p:extLst>
          </p:nvPr>
        </p:nvGraphicFramePr>
        <p:xfrm>
          <a:off x="951344" y="3344917"/>
          <a:ext cx="8128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Lifetime Gross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Avengers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$623,357,910</a:t>
                      </a:r>
                      <a:endParaRPr lang="en-US" dirty="0"/>
                    </a:p>
                  </a:txBody>
                  <a:tcPr/>
                </a:tc>
              </a:tr>
              <a:tr h="287976">
                <a:tc>
                  <a:txBody>
                    <a:bodyPr/>
                    <a:lstStyle/>
                    <a:p>
                      <a:r>
                        <a:rPr lang="en-US" dirty="0" smtClean="0"/>
                        <a:t>The Dark Knight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$534,858,444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 of Ultron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$459,005,868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Deadpool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$362,558,800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6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Shows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1313649"/>
          </a:xfrm>
        </p:spPr>
        <p:txBody>
          <a:bodyPr/>
          <a:lstStyle/>
          <a:p>
            <a:r>
              <a:rPr lang="en-US" dirty="0" smtClean="0"/>
              <a:t>DC: arrow, Flash, </a:t>
            </a:r>
            <a:r>
              <a:rPr lang="en-US" dirty="0" err="1" smtClean="0"/>
              <a:t>Supergirl</a:t>
            </a:r>
            <a:r>
              <a:rPr lang="en-US" dirty="0" smtClean="0"/>
              <a:t>, DC Legends of tomorrow</a:t>
            </a:r>
          </a:p>
          <a:p>
            <a:r>
              <a:rPr lang="en-US" dirty="0" smtClean="0"/>
              <a:t>Marvel: Daredevil, Jessica Jones, Agents of Shield </a:t>
            </a:r>
            <a:endParaRPr lang="en-US" dirty="0"/>
          </a:p>
        </p:txBody>
      </p:sp>
      <p:pic>
        <p:nvPicPr>
          <p:cNvPr id="4" name="Yj0l7iGKh8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42927" y="3151414"/>
            <a:ext cx="4572000" cy="2571750"/>
          </a:xfrm>
          <a:prstGeom prst="rect">
            <a:avLst/>
          </a:prstGeom>
        </p:spPr>
      </p:pic>
      <p:pic>
        <p:nvPicPr>
          <p:cNvPr id="7170" name="Picture 2" descr="https://upload.wikimedia.org/wikipedia/en/7/76/TheFLASH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54" y="3853096"/>
            <a:ext cx="3747366" cy="144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Consumerism=more$$$$$</a:t>
            </a:r>
            <a:endParaRPr lang="en-US" dirty="0"/>
          </a:p>
        </p:txBody>
      </p:sp>
      <p:pic>
        <p:nvPicPr>
          <p:cNvPr id="5122" name="Picture 2" descr="http://i.annihil.us/u/prod/marvel/i/mg/b/e0/52d5b8cc60a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0" y="1837765"/>
            <a:ext cx="4048702" cy="22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unstockretro.co.uk/image/cache/data/multi-images/multi-dc-superman-socks-with-cape-screenshot-1-625x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83" y="2071679"/>
            <a:ext cx="2773218" cy="195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omicsalliance.com/files/2014/02/Untitled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2" y="1690865"/>
            <a:ext cx="3850611" cy="25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diszine.com/wp-content/uploads/2013/10/purdue-chicken-nugge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6" y="4116237"/>
            <a:ext cx="2575791" cy="219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age.noelshack.com/fichiers/2014/30/1406207887-disney-infinity-lineu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43" y="4104900"/>
            <a:ext cx="6290118" cy="261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www.bigbadtoystore.com/images/products/out/large/KOT107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16" y="4256197"/>
            <a:ext cx="2548273" cy="191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5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9938" y="1836339"/>
            <a:ext cx="7003472" cy="3087526"/>
          </a:xfrm>
        </p:spPr>
        <p:txBody>
          <a:bodyPr/>
          <a:lstStyle/>
          <a:p>
            <a:r>
              <a:rPr lang="en-US" dirty="0" smtClean="0"/>
              <a:t>With a partner: pick a superhero from either dc or marvel</a:t>
            </a:r>
          </a:p>
          <a:p>
            <a:pPr lvl="1"/>
            <a:r>
              <a:rPr lang="en-US" dirty="0" smtClean="0"/>
              <a:t>Create a comic book cover depicting your character in an event from American history that we have studied from this whole year. Pick an event you like the most.</a:t>
            </a:r>
          </a:p>
          <a:p>
            <a:pPr lvl="1"/>
            <a:r>
              <a:rPr lang="en-US" dirty="0" smtClean="0"/>
              <a:t>Be creative and have fun.</a:t>
            </a:r>
            <a:endParaRPr lang="en-US" dirty="0"/>
          </a:p>
        </p:txBody>
      </p:sp>
      <p:pic>
        <p:nvPicPr>
          <p:cNvPr id="6146" name="Picture 2" descr="https://upload.wikimedia.org/wikipedia/commons/e/e9/Daredevil_Battles_Hitler_cover_-_numbe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54" y="905932"/>
            <a:ext cx="2927351" cy="40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32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(Detective Comics)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1934: Started out as National Allied Publications </a:t>
            </a:r>
          </a:p>
          <a:p>
            <a:r>
              <a:rPr lang="en-US" dirty="0" smtClean="0"/>
              <a:t>1937: Launched Detective Comics-issue #27 introduced the world to Batman</a:t>
            </a:r>
          </a:p>
          <a:p>
            <a:pPr lvl="1"/>
            <a:r>
              <a:rPr lang="en-US" dirty="0" smtClean="0"/>
              <a:t>Shortly after: Action Comics introduces the world to Superman</a:t>
            </a:r>
          </a:p>
          <a:p>
            <a:r>
              <a:rPr lang="en-US" dirty="0" smtClean="0"/>
              <a:t>~1960’s: the logo superman-DC is used…which eventually causes the company to become known as DC comics</a:t>
            </a:r>
            <a:endParaRPr lang="en-US" dirty="0"/>
          </a:p>
        </p:txBody>
      </p:sp>
      <p:pic>
        <p:nvPicPr>
          <p:cNvPr id="1026" name="Picture 2" descr="http://images-cdn.moviepilot.com/images/c_fill,h_720,w_1280/t_mp_quality/eea49er2aonuy0tukjz0/why-are-batman-and-superman-brawling-in-dawn-of-justice-873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9" y="498061"/>
            <a:ext cx="3775075" cy="212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72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Marvel Comics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1939: Started out as Timely comics</a:t>
            </a:r>
          </a:p>
          <a:p>
            <a:pPr lvl="1"/>
            <a:r>
              <a:rPr lang="en-US" dirty="0" smtClean="0"/>
              <a:t>Marvel Comics #1 introduces the human torch</a:t>
            </a:r>
          </a:p>
          <a:p>
            <a:pPr lvl="1"/>
            <a:r>
              <a:rPr lang="en-US" dirty="0" smtClean="0"/>
              <a:t>1941: Captain America is introduced to the world</a:t>
            </a:r>
          </a:p>
          <a:p>
            <a:pPr lvl="1"/>
            <a:r>
              <a:rPr lang="en-US" dirty="0" smtClean="0"/>
              <a:t>Stanley </a:t>
            </a:r>
            <a:r>
              <a:rPr lang="en-US" dirty="0" err="1" smtClean="0"/>
              <a:t>Lieber</a:t>
            </a:r>
            <a:r>
              <a:rPr lang="en-US" dirty="0" smtClean="0"/>
              <a:t> is hired-goes by the name Stan Lee</a:t>
            </a:r>
          </a:p>
          <a:p>
            <a:r>
              <a:rPr lang="en-US" dirty="0" smtClean="0"/>
              <a:t>~1950’s: Became known as Atlas Comics</a:t>
            </a:r>
          </a:p>
          <a:p>
            <a:r>
              <a:rPr lang="en-US" dirty="0" smtClean="0"/>
              <a:t>1961: Becomes known as Marvel Comics</a:t>
            </a:r>
          </a:p>
          <a:p>
            <a:pPr lvl="1"/>
            <a:r>
              <a:rPr lang="en-US" dirty="0" smtClean="0"/>
              <a:t>Stan Lee along with Jack Kirby introduce the Fantastic Four and Amazing Spider Man</a:t>
            </a:r>
            <a:endParaRPr lang="en-US" dirty="0"/>
          </a:p>
        </p:txBody>
      </p:sp>
      <p:pic>
        <p:nvPicPr>
          <p:cNvPr id="2050" name="Picture 2" descr="http://vignette3.wikia.nocookie.net/marvelcinematicuniverse/images/f/fd/AoU_Captain_America_2shield-guard.png/revision/latest?cb=2015031005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17" y="685800"/>
            <a:ext cx="3768790" cy="384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19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characters: Similarities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6095757"/>
              </p:ext>
            </p:extLst>
          </p:nvPr>
        </p:nvGraphicFramePr>
        <p:xfrm>
          <a:off x="685801" y="1650729"/>
          <a:ext cx="10394950" cy="3797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475"/>
                <a:gridCol w="5197475"/>
              </a:tblGrid>
              <a:tr h="379773">
                <a:tc>
                  <a:txBody>
                    <a:bodyPr/>
                    <a:lstStyle/>
                    <a:p>
                      <a:r>
                        <a:rPr lang="en-US" dirty="0" smtClean="0"/>
                        <a:t>DC Characters                                                    First</a:t>
                      </a:r>
                      <a:r>
                        <a:rPr lang="en-US" baseline="0" dirty="0" smtClean="0"/>
                        <a:t> Appearance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Marvel</a:t>
                      </a:r>
                      <a:r>
                        <a:rPr lang="en-US" baseline="0" dirty="0" smtClean="0"/>
                        <a:t> Characters                                          First Appearance</a:t>
                      </a:r>
                      <a:endParaRPr lang="en-US" dirty="0"/>
                    </a:p>
                  </a:txBody>
                  <a:tcPr/>
                </a:tc>
              </a:tr>
              <a:tr h="379773">
                <a:tc>
                  <a:txBody>
                    <a:bodyPr/>
                    <a:lstStyle/>
                    <a:p>
                      <a:r>
                        <a:rPr lang="en-US" dirty="0" smtClean="0"/>
                        <a:t>Justice League                                                                            (1960)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Avengers                                                                                         (1963)</a:t>
                      </a:r>
                      <a:endParaRPr lang="en-US" dirty="0"/>
                    </a:p>
                  </a:txBody>
                  <a:tcPr/>
                </a:tc>
              </a:tr>
              <a:tr h="379773">
                <a:tc>
                  <a:txBody>
                    <a:bodyPr/>
                    <a:lstStyle/>
                    <a:p>
                      <a:r>
                        <a:rPr lang="en-US" dirty="0" smtClean="0"/>
                        <a:t>Batman                                                                                             (1939)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Iron Man                                                                                          (1963)</a:t>
                      </a:r>
                      <a:endParaRPr lang="en-US" dirty="0"/>
                    </a:p>
                  </a:txBody>
                  <a:tcPr/>
                </a:tc>
              </a:tr>
              <a:tr h="379773">
                <a:tc>
                  <a:txBody>
                    <a:bodyPr/>
                    <a:lstStyle/>
                    <a:p>
                      <a:r>
                        <a:rPr lang="en-US" dirty="0" smtClean="0"/>
                        <a:t>Superman                                                                                      (1938)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Thor/Captain America                                           (1962)/(1941)</a:t>
                      </a:r>
                      <a:endParaRPr lang="en-US" dirty="0"/>
                    </a:p>
                  </a:txBody>
                  <a:tcPr/>
                </a:tc>
              </a:tr>
              <a:tr h="37977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Zatanna</a:t>
                      </a:r>
                      <a:r>
                        <a:rPr lang="en-US" dirty="0" smtClean="0"/>
                        <a:t>                                                                                            (1964)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Scarlet</a:t>
                      </a:r>
                      <a:r>
                        <a:rPr lang="en-US" baseline="0" dirty="0" smtClean="0"/>
                        <a:t> Witch                                                                               (1964)</a:t>
                      </a:r>
                      <a:endParaRPr lang="en-US" dirty="0"/>
                    </a:p>
                  </a:txBody>
                  <a:tcPr/>
                </a:tc>
              </a:tr>
              <a:tr h="379773">
                <a:tc>
                  <a:txBody>
                    <a:bodyPr/>
                    <a:lstStyle/>
                    <a:p>
                      <a:r>
                        <a:rPr lang="en-US" dirty="0" smtClean="0"/>
                        <a:t>Plastic</a:t>
                      </a:r>
                      <a:r>
                        <a:rPr lang="en-US" baseline="0" dirty="0" smtClean="0"/>
                        <a:t> Man                                                                                     (1941)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Mr. Fantastic                                                                                  (1961)</a:t>
                      </a:r>
                      <a:endParaRPr lang="en-US" dirty="0"/>
                    </a:p>
                  </a:txBody>
                  <a:tcPr/>
                </a:tc>
              </a:tr>
              <a:tr h="37977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Catwoman</a:t>
                      </a:r>
                      <a:r>
                        <a:rPr lang="en-US" dirty="0" smtClean="0"/>
                        <a:t>                                                                                      (1940)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Black Cat                                                                                         (1979)</a:t>
                      </a:r>
                      <a:endParaRPr lang="en-US" dirty="0"/>
                    </a:p>
                  </a:txBody>
                  <a:tcPr/>
                </a:tc>
              </a:tr>
              <a:tr h="379773">
                <a:tc>
                  <a:txBody>
                    <a:bodyPr/>
                    <a:lstStyle/>
                    <a:p>
                      <a:r>
                        <a:rPr lang="en-US" dirty="0" smtClean="0"/>
                        <a:t>Green Arrow                                                                                   (1941)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Hawkeye                                                                                          (1964)</a:t>
                      </a:r>
                      <a:endParaRPr lang="en-US" dirty="0"/>
                    </a:p>
                  </a:txBody>
                  <a:tcPr/>
                </a:tc>
              </a:tr>
              <a:tr h="379773">
                <a:tc>
                  <a:txBody>
                    <a:bodyPr/>
                    <a:lstStyle/>
                    <a:p>
                      <a:r>
                        <a:rPr lang="en-US" dirty="0" smtClean="0"/>
                        <a:t>Flash                                                                                                  (1940)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Quicksilver</a:t>
                      </a:r>
                      <a:r>
                        <a:rPr lang="en-US" baseline="0" dirty="0" smtClean="0"/>
                        <a:t>                                                                                    (1964)</a:t>
                      </a:r>
                      <a:endParaRPr lang="en-US" dirty="0"/>
                    </a:p>
                  </a:txBody>
                  <a:tcPr/>
                </a:tc>
              </a:tr>
              <a:tr h="37977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Darkseid</a:t>
                      </a:r>
                      <a:r>
                        <a:rPr lang="en-US" baseline="0" dirty="0" smtClean="0"/>
                        <a:t>                                                                                          (1970)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Thanos</a:t>
                      </a:r>
                      <a:r>
                        <a:rPr lang="en-US" dirty="0" smtClean="0"/>
                        <a:t>                                                                                              (1973)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71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Pop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24892"/>
            <a:ext cx="10394707" cy="364969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DC strikes first-along with comics DC pushes their characters to the big and little screens</a:t>
            </a:r>
          </a:p>
          <a:p>
            <a:r>
              <a:rPr lang="en-US" dirty="0" smtClean="0"/>
              <a:t>1953: The adventures of Superman starring George Reeves as Clark/superman</a:t>
            </a:r>
          </a:p>
          <a:p>
            <a:r>
              <a:rPr lang="en-US" dirty="0" smtClean="0"/>
              <a:t>1966: Batman </a:t>
            </a:r>
            <a:r>
              <a:rPr lang="en-US" dirty="0" err="1" smtClean="0"/>
              <a:t>tv</a:t>
            </a:r>
            <a:r>
              <a:rPr lang="en-US" dirty="0" smtClean="0"/>
              <a:t> show airs starring Adam West as Bruce/Batman</a:t>
            </a:r>
          </a:p>
          <a:p>
            <a:r>
              <a:rPr lang="en-US" dirty="0" smtClean="0"/>
              <a:t>1978: Superman the movie releases starring Christopher Reeves as Clark/superman</a:t>
            </a:r>
          </a:p>
          <a:p>
            <a:pPr lvl="1"/>
            <a:r>
              <a:rPr lang="en-US" dirty="0" smtClean="0"/>
              <a:t>1980: Superman II</a:t>
            </a:r>
          </a:p>
          <a:p>
            <a:pPr lvl="1"/>
            <a:r>
              <a:rPr lang="en-US" dirty="0" smtClean="0"/>
              <a:t>1983: Superman III</a:t>
            </a:r>
          </a:p>
          <a:p>
            <a:pPr lvl="1"/>
            <a:r>
              <a:rPr lang="en-US" dirty="0" smtClean="0"/>
              <a:t>1987: Superman Iv the Quest for peace</a:t>
            </a:r>
          </a:p>
          <a:p>
            <a:r>
              <a:rPr lang="en-US" dirty="0" smtClean="0"/>
              <a:t>1989: Batman the movie releases starring Michael Keaton as Bruce/Batman</a:t>
            </a:r>
            <a:endParaRPr lang="en-US" dirty="0"/>
          </a:p>
        </p:txBody>
      </p:sp>
      <p:pic>
        <p:nvPicPr>
          <p:cNvPr id="3074" name="Picture 2" descr="http://image.toutlecine.com/photos/s/u/p/superman-returns-2006-logo-01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73" y="256079"/>
            <a:ext cx="1662256" cy="118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ignette2.wikia.nocookie.net/corecommendedcomics/images/1/1f/Batman_symbol.jpg/revision/latest?cb=201003112232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139" y="256079"/>
            <a:ext cx="1889646" cy="118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Superman</a:t>
            </a:r>
            <a:r>
              <a:rPr lang="en-US" dirty="0" smtClean="0"/>
              <a:t> 1978</a:t>
            </a:r>
            <a:endParaRPr lang="en-US" dirty="0"/>
          </a:p>
        </p:txBody>
      </p:sp>
      <p:pic>
        <p:nvPicPr>
          <p:cNvPr id="4" name="XWHyvubVdPA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97275" y="243363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Batman</a:t>
            </a:r>
            <a:r>
              <a:rPr lang="en-US" dirty="0" smtClean="0"/>
              <a:t> 1989</a:t>
            </a:r>
            <a:endParaRPr lang="en-US" dirty="0"/>
          </a:p>
        </p:txBody>
      </p:sp>
      <p:pic>
        <p:nvPicPr>
          <p:cNvPr id="6" name="7UoR5E80qQE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97275" y="243363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Pop Culture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6901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Marvel hits back with its own shows and movies</a:t>
            </a:r>
          </a:p>
          <a:p>
            <a:r>
              <a:rPr lang="en-US" dirty="0" smtClean="0"/>
              <a:t>1977-The amazing spider man </a:t>
            </a:r>
            <a:r>
              <a:rPr lang="en-US" dirty="0" err="1" smtClean="0"/>
              <a:t>tv</a:t>
            </a:r>
            <a:r>
              <a:rPr lang="en-US" dirty="0" smtClean="0"/>
              <a:t> show on </a:t>
            </a:r>
            <a:r>
              <a:rPr lang="en-US" dirty="0" err="1" smtClean="0"/>
              <a:t>cbs</a:t>
            </a:r>
            <a:r>
              <a:rPr lang="en-US" dirty="0" smtClean="0"/>
              <a:t> (only 14 episodes)</a:t>
            </a:r>
          </a:p>
          <a:p>
            <a:r>
              <a:rPr lang="en-US" dirty="0" smtClean="0"/>
              <a:t>1977-The incredible Hulk </a:t>
            </a:r>
            <a:r>
              <a:rPr lang="en-US" dirty="0" err="1" smtClean="0"/>
              <a:t>tv</a:t>
            </a:r>
            <a:r>
              <a:rPr lang="en-US" dirty="0" smtClean="0"/>
              <a:t> show on </a:t>
            </a:r>
            <a:r>
              <a:rPr lang="en-US" dirty="0" err="1" smtClean="0"/>
              <a:t>cbs</a:t>
            </a:r>
            <a:r>
              <a:rPr lang="en-US" dirty="0" smtClean="0"/>
              <a:t> (83 episodes and 3 reunion </a:t>
            </a:r>
            <a:r>
              <a:rPr lang="en-US" dirty="0" err="1" smtClean="0"/>
              <a:t>tv</a:t>
            </a:r>
            <a:r>
              <a:rPr lang="en-US" dirty="0" smtClean="0"/>
              <a:t> films. Starred Lou </a:t>
            </a:r>
            <a:r>
              <a:rPr lang="en-US" dirty="0" err="1" smtClean="0"/>
              <a:t>ferrigno</a:t>
            </a:r>
            <a:endParaRPr lang="en-US" dirty="0" smtClean="0"/>
          </a:p>
          <a:p>
            <a:r>
              <a:rPr lang="en-US" dirty="0" smtClean="0"/>
              <a:t>1986-Howard the Duck Movie</a:t>
            </a:r>
          </a:p>
          <a:p>
            <a:r>
              <a:rPr lang="en-US" dirty="0" smtClean="0"/>
              <a:t>1990-Captain American Movie</a:t>
            </a:r>
          </a:p>
          <a:p>
            <a:r>
              <a:rPr lang="en-US" dirty="0" smtClean="0"/>
              <a:t>1994-Fantastic four movie (unreleased)</a:t>
            </a:r>
          </a:p>
          <a:p>
            <a:r>
              <a:rPr lang="en-US" dirty="0" smtClean="0"/>
              <a:t>1998-Blade Movie</a:t>
            </a:r>
          </a:p>
          <a:p>
            <a:r>
              <a:rPr lang="en-US" dirty="0" smtClean="0"/>
              <a:t>1998-Nick Fury: Agent of Shield</a:t>
            </a:r>
          </a:p>
          <a:p>
            <a:r>
              <a:rPr lang="en-US" dirty="0" smtClean="0"/>
              <a:t>2000-X-men movie</a:t>
            </a:r>
            <a:endParaRPr lang="en-US" dirty="0"/>
          </a:p>
        </p:txBody>
      </p:sp>
      <p:pic>
        <p:nvPicPr>
          <p:cNvPr id="4100" name="Picture 4" descr="http://filmmakeriq.com/wp-content/uploads/2016/05/Captain-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15" y="3176171"/>
            <a:ext cx="4544845" cy="255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Fantastic Four </a:t>
            </a:r>
            <a:r>
              <a:rPr lang="en-US" dirty="0" smtClean="0"/>
              <a:t>1994</a:t>
            </a:r>
            <a:endParaRPr lang="en-US" dirty="0"/>
          </a:p>
        </p:txBody>
      </p:sp>
      <p:pic>
        <p:nvPicPr>
          <p:cNvPr id="6" name="8Qup41ESs2w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97275" y="243363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175</TotalTime>
  <Words>509</Words>
  <Application>Microsoft Office PowerPoint</Application>
  <PresentationFormat>Widescreen</PresentationFormat>
  <Paragraphs>80</Paragraphs>
  <Slides>14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Impact</vt:lpstr>
      <vt:lpstr>Main Event</vt:lpstr>
      <vt:lpstr>Marvel vs DC =Happy America</vt:lpstr>
      <vt:lpstr>DC (Detective Comics)</vt:lpstr>
      <vt:lpstr>Marvel Comics</vt:lpstr>
      <vt:lpstr>Major characters: Similarities </vt:lpstr>
      <vt:lpstr>American Pop culture</vt:lpstr>
      <vt:lpstr>Superman 1978</vt:lpstr>
      <vt:lpstr>Batman 1989</vt:lpstr>
      <vt:lpstr>American Pop Culture Continued</vt:lpstr>
      <vt:lpstr>Fantastic Four 1994</vt:lpstr>
      <vt:lpstr>Captain America 1990</vt:lpstr>
      <vt:lpstr>Today: $$$$</vt:lpstr>
      <vt:lpstr>Today: Shows</vt:lpstr>
      <vt:lpstr>Consumerism=more$$$$$</vt:lpstr>
      <vt:lpstr>Your turn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Marvel vs DC =Happy America</dc:title>
  <dc:creator>Andrea B</dc:creator>
  <cp:lastModifiedBy>Andrea B</cp:lastModifiedBy>
  <cp:revision>21</cp:revision>
  <dcterms:created xsi:type="dcterms:W3CDTF">2016-05-18T23:36:56Z</dcterms:created>
  <dcterms:modified xsi:type="dcterms:W3CDTF">2016-05-19T02:32:49Z</dcterms:modified>
</cp:coreProperties>
</file>