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9D7E2-FAB8-426A-B7B3-C04A44A3D0B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1F3DC-03DF-40EE-B16A-F9D2A8E27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outh Park super her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412"/>
            <a:ext cx="10669208" cy="6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824203"/>
            <a:ext cx="429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tencil" panose="040409050D0802020404" pitchFamily="82" charset="0"/>
              </a:rPr>
              <a:t>Assemble</a:t>
            </a:r>
            <a:endParaRPr lang="en-US" sz="66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1028" name="Picture 4" descr="Image result for freedom pa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32" y="141676"/>
            <a:ext cx="2590800" cy="19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Well…ok so we are not the </a:t>
            </a:r>
            <a:r>
              <a:rPr lang="en-US" sz="3600" dirty="0" smtClean="0">
                <a:solidFill>
                  <a:schemeClr val="bg1"/>
                </a:solidFill>
              </a:rPr>
              <a:t>Freedom Pals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smtClean="0">
                <a:solidFill>
                  <a:schemeClr val="bg1"/>
                </a:solidFill>
              </a:rPr>
              <a:t>so….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14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Students in American History Assemble..</a:t>
            </a:r>
            <a:r>
              <a:rPr lang="en-US" sz="4800" dirty="0" smtClean="0">
                <a:solidFill>
                  <a:schemeClr val="bg1"/>
                </a:solidFill>
              </a:rPr>
              <a:t>.for some awesome instruction.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freedom pa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724400"/>
            <a:ext cx="29908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reedom pa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5" y="914400"/>
            <a:ext cx="760614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Era of Good Feelings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you can recall from your field training history seems to always repeat itself. So to help us defend and prepare for the future your mission is to assemble a team of reliable agents (Four groups) to research into the time period in America known as the Era of Good Feelings.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will receive a packet of Primary Documentation. As a team try to figure out what the documentation is on. Once that has happened contact Director Byers for further instruction.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you only have 30 minutes per packet. Good luck.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127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Stencil</vt:lpstr>
      <vt:lpstr>Office Theme</vt:lpstr>
      <vt:lpstr>PowerPoint Presentation</vt:lpstr>
      <vt:lpstr>PowerPoint Presentation</vt:lpstr>
      <vt:lpstr>PowerPoint Presentation</vt:lpstr>
      <vt:lpstr>Era of Good Feelings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Anthony Byers</cp:lastModifiedBy>
  <cp:revision>2</cp:revision>
  <dcterms:created xsi:type="dcterms:W3CDTF">2014-10-28T03:57:23Z</dcterms:created>
  <dcterms:modified xsi:type="dcterms:W3CDTF">2017-10-30T16:42:01Z</dcterms:modified>
</cp:coreProperties>
</file>