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57" r:id="rId10"/>
    <p:sldId id="265" r:id="rId11"/>
    <p:sldId id="266" r:id="rId12"/>
    <p:sldId id="267" r:id="rId13"/>
    <p:sldId id="269" r:id="rId14"/>
    <p:sldId id="270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6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0CC1-D0F5-45FB-8EDD-647FC3BFE887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794E-7751-44E6-B950-84F455D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37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0CC1-D0F5-45FB-8EDD-647FC3BFE887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794E-7751-44E6-B950-84F455D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65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0CC1-D0F5-45FB-8EDD-647FC3BFE887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794E-7751-44E6-B950-84F455D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12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scend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>
          <a:xfrm>
            <a:off x="6781800" y="3776980"/>
            <a:ext cx="4800600" cy="2578100"/>
          </a:xfrm>
          <a:prstGeom prst="roundRect">
            <a:avLst>
              <a:gd name="adj" fmla="val 8192"/>
            </a:avLst>
          </a:prstGeom>
          <a:gradFill flip="none" rotWithShape="1">
            <a:gsLst>
              <a:gs pos="0">
                <a:srgbClr val="FFFFFF">
                  <a:alpha val="74902"/>
                </a:srgbClr>
              </a:gs>
              <a:gs pos="100000">
                <a:srgbClr val="FFFFFF">
                  <a:alpha val="3098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contourW="6350" prstMaterial="metal">
            <a:bevelT w="88900" h="88900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781800" y="3776980"/>
            <a:ext cx="4800600" cy="2578100"/>
          </a:xfrm>
          <a:prstGeom prst="rect">
            <a:avLst/>
          </a:prstGeom>
          <a:noFill/>
          <a:effectLst/>
          <a:scene3d>
            <a:camera prst="orthographicFront"/>
            <a:lightRig rig="contrasting" dir="t"/>
          </a:scene3d>
          <a:sp3d prstMaterial="metal"/>
        </p:spPr>
        <p:txBody>
          <a:bodyPr anchor="ctr" anchorCtr="1">
            <a:normAutofit/>
          </a:bodyPr>
          <a:lstStyle>
            <a:lvl1pPr marL="114300" indent="-114300">
              <a:spcBef>
                <a:spcPts val="1800"/>
              </a:spcBef>
              <a:buSzPct val="25000"/>
              <a:buFont typeface="Calibri" panose="020F0502020204030204" pitchFamily="34" charset="0"/>
              <a:buChar char=" "/>
              <a:defRPr sz="3200">
                <a:solidFill>
                  <a:srgbClr val="595959"/>
                </a:solidFill>
                <a:effectLst/>
              </a:defRPr>
            </a:lvl1pPr>
            <a:lvl2pPr marL="342900" indent="-171450">
              <a:buSzPct val="25000"/>
              <a:buFont typeface="Calibri" panose="020F0502020204030204" pitchFamily="34" charset="0"/>
              <a:buChar char=" "/>
              <a:defRPr sz="2800">
                <a:effectLst/>
              </a:defRPr>
            </a:lvl2pPr>
            <a:lvl3pPr marL="571500" indent="-171450">
              <a:buSzPct val="25000"/>
              <a:buFont typeface="Calibri" panose="020F0502020204030204" pitchFamily="34" charset="0"/>
              <a:buChar char=" "/>
              <a:defRPr sz="2400">
                <a:effectLst/>
              </a:defRPr>
            </a:lvl3pPr>
            <a:lvl4pPr marL="742950" indent="-114300">
              <a:buSzPct val="25000"/>
              <a:buFont typeface="Calibri" panose="020F0502020204030204" pitchFamily="34" charset="0"/>
              <a:buChar char=" "/>
              <a:defRPr sz="2000">
                <a:effectLst/>
              </a:defRPr>
            </a:lvl4pPr>
            <a:lvl5pPr marL="914400" indent="-114300">
              <a:buSzPct val="25000"/>
              <a:buFont typeface="Calibri" panose="020F0502020204030204" pitchFamily="34" charset="0"/>
              <a:buChar char=" "/>
              <a:defRPr sz="2000"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2401958" y="10886"/>
            <a:ext cx="1853340" cy="684711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Edit the text with your own short phrases.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animation is already done for you; just copy and paste the slide into your existing presentation. 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To</a:t>
            </a:r>
            <a:r>
              <a:rPr lang="en-US" sz="1600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change the background image, on the Design tab of the ribbon, click Format Background,</a:t>
            </a: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and then </a:t>
            </a:r>
            <a:r>
              <a:rPr lang="en-US" sz="1600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Insert picture from File.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Sample picture courtesy of Bill Staples.</a:t>
            </a:r>
          </a:p>
        </p:txBody>
      </p:sp>
    </p:spTree>
    <p:extLst>
      <p:ext uri="{BB962C8B-B14F-4D97-AF65-F5344CB8AC3E}">
        <p14:creationId xmlns:p14="http://schemas.microsoft.com/office/powerpoint/2010/main" val="396953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dvAuto="0">
        <p:tmplLst>
          <p:tmpl lvl="1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0CC1-D0F5-45FB-8EDD-647FC3BFE887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794E-7751-44E6-B950-84F455D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69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0CC1-D0F5-45FB-8EDD-647FC3BFE887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794E-7751-44E6-B950-84F455D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09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0CC1-D0F5-45FB-8EDD-647FC3BFE887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794E-7751-44E6-B950-84F455D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54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0CC1-D0F5-45FB-8EDD-647FC3BFE887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794E-7751-44E6-B950-84F455D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49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0CC1-D0F5-45FB-8EDD-647FC3BFE887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794E-7751-44E6-B950-84F455D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79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0CC1-D0F5-45FB-8EDD-647FC3BFE887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794E-7751-44E6-B950-84F455D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64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0CC1-D0F5-45FB-8EDD-647FC3BFE887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794E-7751-44E6-B950-84F455D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9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0CC1-D0F5-45FB-8EDD-647FC3BFE887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794E-7751-44E6-B950-84F455D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77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20CC1-D0F5-45FB-8EDD-647FC3BFE887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E794E-7751-44E6-B950-84F455D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67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938010" y="3897630"/>
            <a:ext cx="4446270" cy="2274569"/>
          </a:xfrm>
          <a:effectLst>
            <a:glow>
              <a:schemeClr val="accent1"/>
            </a:glow>
          </a:effectLst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Wilkes Early College’s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Disney Club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26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Why worry? If you’ve done the very best you can, worrying won’t make it any better.</a:t>
            </a:r>
          </a:p>
        </p:txBody>
      </p:sp>
    </p:spTree>
    <p:extLst>
      <p:ext uri="{BB962C8B-B14F-4D97-AF65-F5344CB8AC3E}">
        <p14:creationId xmlns:p14="http://schemas.microsoft.com/office/powerpoint/2010/main" val="70013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Crowded </a:t>
            </a:r>
            <a:r>
              <a:rPr lang="en-US" dirty="0" smtClean="0">
                <a:solidFill>
                  <a:srgbClr val="FF0000"/>
                </a:solidFill>
              </a:rPr>
              <a:t>classrooms and half-day sessions are a tragic waste of our greatest national resource-the minds of our children.</a:t>
            </a:r>
          </a:p>
        </p:txBody>
      </p:sp>
    </p:spTree>
    <p:extLst>
      <p:ext uri="{BB962C8B-B14F-4D97-AF65-F5344CB8AC3E}">
        <p14:creationId xmlns:p14="http://schemas.microsoft.com/office/powerpoint/2010/main" val="215555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That’s the real trouble with the world. Too many people grow up.</a:t>
            </a:r>
          </a:p>
        </p:txBody>
      </p:sp>
    </p:spTree>
    <p:extLst>
      <p:ext uri="{BB962C8B-B14F-4D97-AF65-F5344CB8AC3E}">
        <p14:creationId xmlns:p14="http://schemas.microsoft.com/office/powerpoint/2010/main" val="98505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First, think. Second, believe. Third, dream. And finally, dare.</a:t>
            </a:r>
          </a:p>
        </p:txBody>
      </p:sp>
    </p:spTree>
    <p:extLst>
      <p:ext uri="{BB962C8B-B14F-4D97-AF65-F5344CB8AC3E}">
        <p14:creationId xmlns:p14="http://schemas.microsoft.com/office/powerpoint/2010/main" val="157168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way to get started is to quit talking and begin doing.</a:t>
            </a:r>
          </a:p>
        </p:txBody>
      </p:sp>
    </p:spTree>
    <p:extLst>
      <p:ext uri="{BB962C8B-B14F-4D97-AF65-F5344CB8AC3E}">
        <p14:creationId xmlns:p14="http://schemas.microsoft.com/office/powerpoint/2010/main" val="194525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noFill/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Here are the 5 tenets of the Disney Club:</a:t>
            </a:r>
          </a:p>
        </p:txBody>
      </p:sp>
    </p:spTree>
    <p:extLst>
      <p:ext uri="{BB962C8B-B14F-4D97-AF65-F5344CB8AC3E}">
        <p14:creationId xmlns:p14="http://schemas.microsoft.com/office/powerpoint/2010/main" val="197840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1: Do what you Love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(as long as it is legal)</a:t>
            </a:r>
          </a:p>
          <a:p>
            <a:r>
              <a:rPr lang="en-US" dirty="0" smtClean="0"/>
              <a:t>-</a:t>
            </a:r>
            <a:r>
              <a:rPr lang="en-US" dirty="0" smtClean="0">
                <a:solidFill>
                  <a:schemeClr val="tx1"/>
                </a:solidFill>
              </a:rPr>
              <a:t>Life is to short to be miserable.</a:t>
            </a:r>
          </a:p>
        </p:txBody>
      </p:sp>
    </p:spTree>
    <p:extLst>
      <p:ext uri="{BB962C8B-B14F-4D97-AF65-F5344CB8AC3E}">
        <p14:creationId xmlns:p14="http://schemas.microsoft.com/office/powerpoint/2010/main" val="386625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noFill/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2: Take what you do Seriously</a:t>
            </a:r>
          </a:p>
          <a:p>
            <a:r>
              <a:rPr lang="en-US" dirty="0" smtClean="0"/>
              <a:t>-</a:t>
            </a:r>
            <a:r>
              <a:rPr lang="en-US" dirty="0" smtClean="0">
                <a:solidFill>
                  <a:schemeClr val="tx1"/>
                </a:solidFill>
              </a:rPr>
              <a:t>Pay attention to the world around you, to the little details</a:t>
            </a:r>
          </a:p>
          <a:p>
            <a:r>
              <a:rPr lang="en-US" dirty="0" smtClean="0"/>
              <a:t>-</a:t>
            </a:r>
            <a:r>
              <a:rPr lang="en-US" dirty="0" smtClean="0">
                <a:solidFill>
                  <a:schemeClr val="tx1"/>
                </a:solidFill>
              </a:rPr>
              <a:t>Don’t take things for granted</a:t>
            </a:r>
          </a:p>
        </p:txBody>
      </p:sp>
    </p:spTree>
    <p:extLst>
      <p:ext uri="{BB962C8B-B14F-4D97-AF65-F5344CB8AC3E}">
        <p14:creationId xmlns:p14="http://schemas.microsoft.com/office/powerpoint/2010/main" val="346938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3: Do it for others</a:t>
            </a:r>
          </a:p>
          <a:p>
            <a:r>
              <a:rPr lang="en-US" dirty="0" smtClean="0"/>
              <a:t>-</a:t>
            </a:r>
            <a:r>
              <a:rPr lang="en-US" dirty="0" smtClean="0">
                <a:solidFill>
                  <a:schemeClr val="tx1"/>
                </a:solidFill>
              </a:rPr>
              <a:t>Share, value love of family and friends</a:t>
            </a:r>
          </a:p>
          <a:p>
            <a:r>
              <a:rPr lang="en-US" dirty="0" smtClean="0"/>
              <a:t>-</a:t>
            </a:r>
            <a:r>
              <a:rPr lang="en-US" dirty="0" smtClean="0">
                <a:solidFill>
                  <a:schemeClr val="tx1"/>
                </a:solidFill>
              </a:rPr>
              <a:t>hope for the good</a:t>
            </a:r>
          </a:p>
        </p:txBody>
      </p:sp>
    </p:spTree>
    <p:extLst>
      <p:ext uri="{BB962C8B-B14F-4D97-AF65-F5344CB8AC3E}">
        <p14:creationId xmlns:p14="http://schemas.microsoft.com/office/powerpoint/2010/main" val="97069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4: Never just Settle</a:t>
            </a:r>
          </a:p>
          <a:p>
            <a:r>
              <a:rPr lang="en-US" dirty="0" smtClean="0"/>
              <a:t>-</a:t>
            </a:r>
            <a:r>
              <a:rPr lang="en-US" dirty="0" smtClean="0">
                <a:solidFill>
                  <a:schemeClr val="tx1"/>
                </a:solidFill>
              </a:rPr>
              <a:t>want to achieve more and grow with your dreams</a:t>
            </a:r>
          </a:p>
        </p:txBody>
      </p:sp>
    </p:spTree>
    <p:extLst>
      <p:ext uri="{BB962C8B-B14F-4D97-AF65-F5344CB8AC3E}">
        <p14:creationId xmlns:p14="http://schemas.microsoft.com/office/powerpoint/2010/main" val="30332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5: Don’t let obstacles stop you</a:t>
            </a:r>
          </a:p>
          <a:p>
            <a:r>
              <a:rPr lang="en-US" dirty="0" smtClean="0"/>
              <a:t>-</a:t>
            </a:r>
            <a:r>
              <a:rPr lang="en-US" dirty="0" smtClean="0">
                <a:solidFill>
                  <a:schemeClr val="tx1"/>
                </a:solidFill>
              </a:rPr>
              <a:t>be patient </a:t>
            </a:r>
          </a:p>
          <a:p>
            <a:r>
              <a:rPr lang="en-US" dirty="0" smtClean="0"/>
              <a:t>-</a:t>
            </a:r>
            <a:r>
              <a:rPr lang="en-US" dirty="0" smtClean="0">
                <a:solidFill>
                  <a:schemeClr val="tx1"/>
                </a:solidFill>
              </a:rPr>
              <a:t>persever</a:t>
            </a:r>
            <a:r>
              <a:rPr lang="en-US" dirty="0">
                <a:solidFill>
                  <a:schemeClr val="tx1"/>
                </a:solidFill>
              </a:rPr>
              <a:t>e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80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Last but not least: </a:t>
            </a:r>
          </a:p>
          <a:p>
            <a:pPr algn="ctr"/>
            <a:r>
              <a:rPr lang="en-US" dirty="0" smtClean="0"/>
              <a:t>Disney’s famous quotes</a:t>
            </a:r>
          </a:p>
        </p:txBody>
      </p:sp>
    </p:spTree>
    <p:extLst>
      <p:ext uri="{BB962C8B-B14F-4D97-AF65-F5344CB8AC3E}">
        <p14:creationId xmlns:p14="http://schemas.microsoft.com/office/powerpoint/2010/main" val="8967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All your dreams can come true, if we have the courage to pursue them.</a:t>
            </a:r>
          </a:p>
        </p:txBody>
      </p:sp>
    </p:spTree>
    <p:extLst>
      <p:ext uri="{BB962C8B-B14F-4D97-AF65-F5344CB8AC3E}">
        <p14:creationId xmlns:p14="http://schemas.microsoft.com/office/powerpoint/2010/main" val="36505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cending_Text_16x9.potx" id="{37A5B474-289B-4DBF-97B0-EAF0D491AEA7}" vid="{587D518B-5120-4574-B842-DE51A3011F2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972A43B-06A1-4F72-BDA1-35C81EFEC7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Animation slide Captions fade into view over forest background (widescreen)</Template>
  <TotalTime>0</TotalTime>
  <Words>217</Words>
  <Application>Microsoft Office PowerPoint</Application>
  <PresentationFormat>Widescreen</PresentationFormat>
  <Paragraphs>24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2015-09-21T15:38:37Z</dcterms:created>
  <dcterms:modified xsi:type="dcterms:W3CDTF">2015-09-21T22:31:12Z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TC040144499991</vt:lpwstr>
  </property>
</Properties>
</file>